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7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1"/>
    <p:restoredTop sz="96327"/>
  </p:normalViewPr>
  <p:slideViewPr>
    <p:cSldViewPr snapToGrid="0" snapToObjects="1">
      <p:cViewPr varScale="1">
        <p:scale>
          <a:sx n="86" d="100"/>
          <a:sy n="86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3735-010B-F144-B3AB-E8FC410F49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2584D2-0309-1340-888A-1869D2556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67B12-E64C-2B44-B1A5-30C431BAB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7A6DE-7BE3-494E-9826-61096D906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915B7-E217-5B4A-8952-C3C2C2DF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76919-A9CC-6844-8C91-B83769FFC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C54C46-E044-084A-8876-120E1EEDB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EFD78-60E4-7343-A0CD-1320C453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B7244-4E86-CD47-A2EE-96F9E52C5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81F67-E571-974D-8B84-B28E1E24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6EFBA7-8821-F24B-A283-242FC5B7C2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F8816-14D6-6B48-95D3-E0BBBCC18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170F3-61FE-F946-B62C-29E7CE3F5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3D693-2CF2-8C4B-BF9D-79FE40325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75C79-7412-E545-9AE2-727F5EF66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2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A59F-A586-8D4B-9100-BE43F13B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09202-AA4A-724C-ABBB-23443D66F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A0C28-234F-564E-86C5-336EE536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B103F-E37B-6B4F-9AB9-D6C420E4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ABB0D-D0DD-104F-AC66-ECD30F791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3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34C4F-E1C0-4D42-84D1-422BFF91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04D02-E832-A143-9387-EDB24526E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E021E-38F5-5046-BADF-B81FF5ACE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6310C-3BFD-9C45-A7CE-A127351B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91995-75DD-D846-BED7-3FF5D5BD3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558FA-4C6E-F046-B47F-4C437387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3A0AD-70A0-B444-8AA5-E1955C6FC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4739D-0F2D-FC4F-82A8-997B5038C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CF884-6758-7048-BF77-A8D8CBB2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F9C96-C392-014B-A18E-770B53B3C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BA394-4535-EF40-A8E9-C6DFA1B3E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6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EBC8C-C55D-3243-A521-825B7CD65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6604A-EBBE-C14A-9A71-9FE09F6D5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5594AA-ABC6-0043-B4C7-D450274DC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597CAF-4089-DA43-87B2-AE113393F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7D5A6F-39BD-6149-A337-8EAB802836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EF2B93-F8B2-954C-A3F5-C8ACF8A55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99C81E-4E78-6B47-86B8-758787BCF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FF2907-C2BA-744B-9781-4E1709C2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6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F1DAA-C251-964F-AECA-01B3D27BB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EDFEFB-855D-C34E-BA0D-D9B8E4B6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EC657D-9FC4-534C-BC64-2678A4854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B9058E-78A7-EC46-ACA7-7D4C71B80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B9A956-2774-6846-ACCB-DBB68097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A9AED0-B159-7843-8586-94862070F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6AD18-695F-8848-906C-46334F572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8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5571-08D6-BE4A-9153-368ED29D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E2B43-38A4-9947-8845-9B6B29FE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1CF75-1A11-2C43-8136-05BBDFFE6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13722-3E35-7244-8947-6CA2230A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EFA76-23BB-D041-89D9-AC4A7A3F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FFBFF-BE7A-7140-832F-78665905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8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8AF05-684B-DE47-9964-19E37AE8C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F68C4F-1DAB-644B-A35F-0EB1EC1C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128B89-4C51-7C41-B414-CD312E359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EE3E8-1F2E-6940-95CF-C2DDEA38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EEA7B-3713-B941-81CD-64BE5F8EE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24252-E35B-6D49-A398-456B9B6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3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42B93-3E09-814B-A702-C1E851FA4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CB72E-64D8-994E-AC2B-22AF1C1BA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C920D-F9D1-934E-97A1-6078B24D9E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4757D-096B-C142-8DE6-036C2A428B04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6A563-7047-224B-9F2C-718E88702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57109-6CBC-A54F-91CC-3EBC0F713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6479E-AEE6-F64B-AEF8-DDBAB688F5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45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367E0-053E-424F-A95E-225D23C774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Action Items Following LS #2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AF7772-C048-DE4D-A4FF-7BE2FA323A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LARC Zimbabwe</a:t>
            </a:r>
          </a:p>
        </p:txBody>
      </p:sp>
    </p:spTree>
    <p:extLst>
      <p:ext uri="{BB962C8B-B14F-4D97-AF65-F5344CB8AC3E}">
        <p14:creationId xmlns:p14="http://schemas.microsoft.com/office/powerpoint/2010/main" val="44002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B3A1C-7A72-8647-837B-4BC647429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718"/>
            <a:ext cx="10515600" cy="829974"/>
          </a:xfrm>
        </p:spPr>
        <p:txBody>
          <a:bodyPr/>
          <a:lstStyle/>
          <a:p>
            <a:r>
              <a:rPr lang="en-US" dirty="0"/>
              <a:t>Action Items Following LS #2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73CB7C-D4CD-7544-A861-0830D7C305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624993"/>
              </p:ext>
            </p:extLst>
          </p:nvPr>
        </p:nvGraphicFramePr>
        <p:xfrm>
          <a:off x="640771" y="792509"/>
          <a:ext cx="10621395" cy="563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3647">
                  <a:extLst>
                    <a:ext uri="{9D8B030D-6E8A-4147-A177-3AD203B41FA5}">
                      <a16:colId xmlns:a16="http://schemas.microsoft.com/office/drawing/2014/main" val="725790346"/>
                    </a:ext>
                  </a:extLst>
                </a:gridCol>
                <a:gridCol w="2047748">
                  <a:extLst>
                    <a:ext uri="{9D8B030D-6E8A-4147-A177-3AD203B41FA5}">
                      <a16:colId xmlns:a16="http://schemas.microsoft.com/office/drawing/2014/main" val="79891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Action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By When?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86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Update LS#1 Deliverables / PPT:</a:t>
                      </a:r>
                    </a:p>
                    <a:p>
                      <a:r>
                        <a:rPr lang="en-US" dirty="0"/>
                        <a:t>Use template, Remove all orange font, Update Summary Slide; VOC - Evaluate </a:t>
                      </a:r>
                    </a:p>
                    <a:p>
                      <a:r>
                        <a:rPr lang="en-US" dirty="0"/>
                        <a:t>Data – Include Data Table, Differentiate Baseline from Post-Intervention Data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 FEB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64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Conduct Team Meetings (Weekly)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475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Submit Data to MOH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of each 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432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Create Learning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 FEB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67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 MAR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9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Visual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 MAR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82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PDSA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 FEB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775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PDSA #2 and 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 FEB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782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Standard Work (SOP) for AIM #1 and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 APR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261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Future State Map for AIM #1 and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 APR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646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Data Display – Begin Run Chart for AIM #1 and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 FEB for Aim #1</a:t>
                      </a:r>
                    </a:p>
                    <a:p>
                      <a:r>
                        <a:rPr lang="en-US" dirty="0"/>
                        <a:t>17 FEB for Aim #2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530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Presentation for LS 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APR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470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202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152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Action Items Following LS #2</vt:lpstr>
      <vt:lpstr>Action Items Following LS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Items Following LS #2</dc:title>
  <dc:creator>Barbara McKinney</dc:creator>
  <cp:lastModifiedBy>Yao, Katy (CDC/DDPHSIS/CGH/DGHT)</cp:lastModifiedBy>
  <cp:revision>3</cp:revision>
  <dcterms:created xsi:type="dcterms:W3CDTF">2020-01-31T11:18:21Z</dcterms:created>
  <dcterms:modified xsi:type="dcterms:W3CDTF">2020-02-03T17:20:44Z</dcterms:modified>
</cp:coreProperties>
</file>